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301" r:id="rId3"/>
    <p:sldId id="349" r:id="rId4"/>
    <p:sldId id="347" r:id="rId5"/>
    <p:sldId id="350" r:id="rId6"/>
    <p:sldId id="299" r:id="rId7"/>
    <p:sldId id="331" r:id="rId8"/>
    <p:sldId id="303" r:id="rId9"/>
    <p:sldId id="351" r:id="rId10"/>
    <p:sldId id="300" r:id="rId11"/>
    <p:sldId id="348" r:id="rId12"/>
    <p:sldId id="302" r:id="rId13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46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7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26/05/2019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9821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912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2153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255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.cc/77145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Advocating for Operability to Improve Test Strategy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840723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3: Bring them together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4400" y="1303317"/>
            <a:ext cx="4267199" cy="5121267"/>
          </a:xfrm>
        </p:spPr>
        <p:txBody>
          <a:bodyPr>
            <a:normAutofit fontScale="77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Add elements of the run book to your quadrants based on: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Best suited quadrant for that info</a:t>
            </a:r>
          </a:p>
          <a:p>
            <a:pPr lvl="1"/>
            <a:r>
              <a:rPr lang="en-GB" sz="4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Type of testing that would benefit most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D78E35-E1C3-744D-AC44-4CA27DA5E7A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199" y="1295400"/>
            <a:ext cx="4114801" cy="504506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D2AC516-0F35-FD42-89EC-AF7FD9DE9265}"/>
              </a:ext>
            </a:extLst>
          </p:cNvPr>
          <p:cNvSpPr/>
          <p:nvPr/>
        </p:nvSpPr>
        <p:spPr>
          <a:xfrm>
            <a:off x="3124200" y="47244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Patching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CC790D-5590-4244-BA25-2D4EEA6137E8}"/>
              </a:ext>
            </a:extLst>
          </p:cNvPr>
          <p:cNvSpPr/>
          <p:nvPr/>
        </p:nvSpPr>
        <p:spPr>
          <a:xfrm>
            <a:off x="3048000" y="2362200"/>
            <a:ext cx="838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Business Overview</a:t>
            </a:r>
          </a:p>
        </p:txBody>
      </p:sp>
    </p:spTree>
    <p:extLst>
      <p:ext uri="{BB962C8B-B14F-4D97-AF65-F5344CB8AC3E}">
        <p14:creationId xmlns:p14="http://schemas.microsoft.com/office/powerpoint/2010/main" val="246698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Reflect…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1D7DE5-8B74-2F48-8791-69B43AA414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25700" y="1352797"/>
            <a:ext cx="4292600" cy="485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11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Next!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BFBA83-EC2C-FF48-94C0-CC6E4AAF6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1650" y="1558654"/>
            <a:ext cx="3060700" cy="4609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is a Run Book?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1524000"/>
            <a:ext cx="4876800" cy="487680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 Run Book is a set of headings and questions that cover operational concerns in most software systems.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39B248-E575-084F-8169-C2CE81B76F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76400"/>
            <a:ext cx="2952080" cy="418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8382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Why is it important?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89931" y="990600"/>
            <a:ext cx="5225469" cy="5562600"/>
          </a:xfrm>
        </p:spPr>
        <p:txBody>
          <a:bodyPr>
            <a:no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System &amp; business context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Who owns/knows what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Management of incidents and outages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Locations &amp; meaning of logs, monitoring and health checks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Restoring service &amp; failover strategies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Deployment/rollback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Any many more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E5B016-D3AC-1C4D-A3A6-E8F17B55D84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2209800"/>
            <a:ext cx="3124200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344452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Your run book experience…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18548" y="1143000"/>
            <a:ext cx="46482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Heard of one?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For your application?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Take part in creating it?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Ever done an incident post mortem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Are on call support?</a:t>
            </a:r>
          </a:p>
          <a:p>
            <a:endParaRPr lang="en-GB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9A70A2-AA18-5442-AA25-FCDB7EA0F19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95800" y="2052699"/>
            <a:ext cx="4107270" cy="305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9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Autofit/>
          </a:bodyPr>
          <a:lstStyle/>
          <a:p>
            <a:r>
              <a:rPr lang="en-GB" sz="35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is a (good) test strategy?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1066800"/>
            <a:ext cx="3962400" cy="5181600"/>
          </a:xfrm>
        </p:spPr>
        <p:txBody>
          <a:bodyPr>
            <a:noAutofit/>
          </a:bodyPr>
          <a:lstStyle/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Balanced but varied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Inclusive of team testing activities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Evolves with context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Starts a conversation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Business risk</a:t>
            </a:r>
          </a:p>
          <a:p>
            <a:r>
              <a:rPr lang="en-GB" sz="30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Any more?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A4DC99-8E33-6743-B714-2DCB1700B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706" y="2197616"/>
            <a:ext cx="44577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Run books and test strategies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10000"/>
            <a:ext cx="8534400" cy="1892300"/>
          </a:xfrm>
        </p:spPr>
        <p:txBody>
          <a:bodyPr>
            <a:noAutofit/>
          </a:bodyPr>
          <a:lstStyle/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About discovery &amp; exploration 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Designed to provoke discussion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Best as a whole team effort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Shows gaps in system and technology knowledge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BA677B-C599-324C-936E-A6F9359707E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25700" y="1155700"/>
            <a:ext cx="4292600" cy="241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057400"/>
            <a:ext cx="8344452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Hypothesis: Completing a run book for your system will improve your testing…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48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48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839200" cy="114300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1: Run Book Template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4C1624-9561-5E43-8274-47C14CAE5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8200" y="1447800"/>
            <a:ext cx="4114800" cy="49530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Handout of dialogue sheet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Explanatory notes: 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http://tiny.cc/77145y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Think about how you this information helps your testing</a:t>
            </a:r>
          </a:p>
          <a:p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D5B6B6F4-9D88-CE4F-AEC4-AACAC1ED93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106" y="1752600"/>
            <a:ext cx="3862294" cy="41910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ADB169D-1DE5-ED4D-8528-D7F96EB87252}"/>
              </a:ext>
            </a:extLst>
          </p:cNvPr>
          <p:cNvSpPr txBox="1">
            <a:spLocks/>
          </p:cNvSpPr>
          <p:nvPr/>
        </p:nvSpPr>
        <p:spPr>
          <a:xfrm>
            <a:off x="381000" y="6391384"/>
            <a:ext cx="8000011" cy="285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GB" sz="1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Thanks to Matthew Skelton for this awesome template and research</a:t>
            </a:r>
          </a:p>
        </p:txBody>
      </p:sp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12315"/>
            <a:ext cx="8763000" cy="727368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2: </a:t>
            </a:r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Draw the Testing Quadrants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D78804-4947-E647-B85D-33DD26A6C7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3173" y="939683"/>
            <a:ext cx="6717654" cy="5232517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8FA5F4B-8DFD-A74A-843B-0E1834FD0A46}"/>
              </a:ext>
            </a:extLst>
          </p:cNvPr>
          <p:cNvSpPr txBox="1">
            <a:spLocks/>
          </p:cNvSpPr>
          <p:nvPr/>
        </p:nvSpPr>
        <p:spPr>
          <a:xfrm>
            <a:off x="381000" y="6391384"/>
            <a:ext cx="8000011" cy="2859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Tx/>
              <a:buNone/>
              <a:defRPr/>
            </a:pPr>
            <a:r>
              <a:rPr lang="en-GB" sz="1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Thanks to various including Lisa Crispin, Janet Gregory, Brian </a:t>
            </a:r>
            <a:r>
              <a:rPr lang="en-GB" sz="1400" b="1" dirty="0" err="1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Marick</a:t>
            </a:r>
            <a:endParaRPr lang="en-GB" sz="14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76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27356</TotalTime>
  <Words>278</Words>
  <Application>Microsoft Macintosh PowerPoint</Application>
  <PresentationFormat>On-screen Show (4:3)</PresentationFormat>
  <Paragraphs>57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Courier New</vt:lpstr>
      <vt:lpstr>Office Theme</vt:lpstr>
      <vt:lpstr>Advocating for Operability to Improve Test Strategy</vt:lpstr>
      <vt:lpstr>What is a Run Book?</vt:lpstr>
      <vt:lpstr>Why is it important?</vt:lpstr>
      <vt:lpstr>PowerPoint Presentation</vt:lpstr>
      <vt:lpstr>What is a (good) test strategy?</vt:lpstr>
      <vt:lpstr>Run books and test strategies</vt:lpstr>
      <vt:lpstr>PowerPoint Presentation</vt:lpstr>
      <vt:lpstr>Stage 1: Run Book Template</vt:lpstr>
      <vt:lpstr>PowerPoint Presentation</vt:lpstr>
      <vt:lpstr>Stage 3: Bring them together</vt:lpstr>
      <vt:lpstr>Reflect…</vt:lpstr>
      <vt:lpstr>Next!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474</cp:revision>
  <cp:lastPrinted>2014-02-12T13:02:37Z</cp:lastPrinted>
  <dcterms:created xsi:type="dcterms:W3CDTF">2006-08-16T00:00:00Z</dcterms:created>
  <dcterms:modified xsi:type="dcterms:W3CDTF">2019-05-26T19:59:10Z</dcterms:modified>
</cp:coreProperties>
</file>

<file path=docProps/thumbnail.jpeg>
</file>